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571" r:id="rId3"/>
    <p:sldId id="572" r:id="rId4"/>
    <p:sldId id="573" r:id="rId5"/>
    <p:sldId id="574" r:id="rId6"/>
    <p:sldId id="575" r:id="rId7"/>
    <p:sldId id="576" r:id="rId8"/>
    <p:sldId id="577" r:id="rId9"/>
    <p:sldId id="578" r:id="rId10"/>
    <p:sldId id="579" r:id="rId11"/>
  </p:sldIdLst>
  <p:sldSz cx="9144000" cy="6858000" type="screen4x3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057">
          <p15:clr>
            <a:srgbClr val="A4A3A4"/>
          </p15:clr>
        </p15:guide>
        <p15:guide id="2" pos="28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CD73"/>
    <a:srgbClr val="EE0418"/>
    <a:srgbClr val="FF381E"/>
    <a:srgbClr val="FF6937"/>
    <a:srgbClr val="FEA467"/>
    <a:srgbClr val="FEA061"/>
    <a:srgbClr val="F7CB87"/>
    <a:srgbClr val="E1E7A9"/>
    <a:srgbClr val="4DF3CE"/>
    <a:srgbClr val="91FE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16" d="100"/>
          <a:sy n="116" d="100"/>
        </p:scale>
        <p:origin x="-1494" y="210"/>
      </p:cViewPr>
      <p:guideLst>
        <p:guide orient="horz" pos="2057"/>
        <p:guide pos="28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0071B9-B0F0-4700-9865-FB387845B53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86559-2C1C-4808-B3EA-70DCBC482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1056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矩形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矩形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矩形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矩形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圆角矩形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圆角矩形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矩形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矩形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135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26" name="日期占位符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8" name="页脚占位符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889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矩形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矩形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矩形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矩形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圆角矩形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圆角矩形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矩形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矩形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矩形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矩形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矩形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矩形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  <a:p>
            <a:pPr lvl="1" eaLnBrk="1" latinLnBrk="0" hangingPunct="1"/>
            <a:r>
              <a:rPr kumimoji="0" lang="zh-CN" altLang="en-US"/>
              <a:t>第二级</a:t>
            </a:r>
          </a:p>
          <a:p>
            <a:pPr lvl="2" eaLnBrk="1" latinLnBrk="0" hangingPunct="1"/>
            <a:r>
              <a:rPr kumimoji="0" lang="zh-CN" altLang="en-US"/>
              <a:t>第三级</a:t>
            </a:r>
          </a:p>
          <a:p>
            <a:pPr lvl="3" eaLnBrk="1" latinLnBrk="0" hangingPunct="1"/>
            <a:r>
              <a:rPr kumimoji="0" lang="zh-CN" altLang="en-US"/>
              <a:t>第四级</a:t>
            </a:r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5905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495" indent="-247015" algn="l" rtl="0" eaLnBrk="1" latinLnBrk="0" hangingPunct="1">
        <a:spcBef>
          <a:spcPts val="300"/>
        </a:spcBef>
        <a:buClr>
          <a:schemeClr val="accent2"/>
        </a:buClr>
        <a:buFont typeface="Georgia" panose="02040502050405020303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290" indent="-219710" algn="l" rtl="0" eaLnBrk="1" latinLnBrk="0" hangingPunct="1">
        <a:spcBef>
          <a:spcPts val="300"/>
        </a:spcBef>
        <a:buClr>
          <a:schemeClr val="accent1"/>
        </a:buClr>
        <a:buFont typeface="Wingdings 2" panose="05020102010507070707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830" indent="-201295" algn="l" rtl="0" eaLnBrk="1" latinLnBrk="0" hangingPunct="1">
        <a:spcBef>
          <a:spcPts val="300"/>
        </a:spcBef>
        <a:buClr>
          <a:schemeClr val="accent1"/>
        </a:buClr>
        <a:buFont typeface="Wingdings 2" panose="05020102010507070707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90015" indent="-182880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090" indent="-182880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30095" indent="-182880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 panose="02040502050405020303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/>
          <p:cNvSpPr>
            <a:spLocks noGrp="1"/>
          </p:cNvSpPr>
          <p:nvPr>
            <p:ph type="ctrTitle"/>
          </p:nvPr>
        </p:nvSpPr>
        <p:spPr>
          <a:xfrm>
            <a:off x="2446815" y="1862835"/>
            <a:ext cx="4240808" cy="178524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/>
              <a:t>工作汇报</a:t>
            </a:r>
          </a:p>
        </p:txBody>
      </p:sp>
      <p:sp>
        <p:nvSpPr>
          <p:cNvPr id="6" name="文本占位符 6"/>
          <p:cNvSpPr txBox="1"/>
          <p:nvPr/>
        </p:nvSpPr>
        <p:spPr>
          <a:xfrm>
            <a:off x="2446815" y="4847277"/>
            <a:ext cx="4240808" cy="296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1600" dirty="0" smtClean="0">
                <a:solidFill>
                  <a:schemeClr val="tx1"/>
                </a:solidFill>
              </a:rPr>
              <a:t>201</a:t>
            </a:r>
            <a:r>
              <a:rPr lang="en-US" altLang="zh-CN" sz="1600" dirty="0" smtClean="0">
                <a:solidFill>
                  <a:schemeClr val="tx1"/>
                </a:solidFill>
              </a:rPr>
              <a:t>9</a:t>
            </a:r>
            <a:r>
              <a:rPr lang="zh-CN" altLang="en-US" sz="1600" dirty="0" smtClean="0">
                <a:solidFill>
                  <a:schemeClr val="tx1"/>
                </a:solidFill>
              </a:rPr>
              <a:t>年</a:t>
            </a:r>
            <a:r>
              <a:rPr lang="en-US" altLang="zh-CN" sz="1600" dirty="0" smtClean="0">
                <a:solidFill>
                  <a:schemeClr val="tx1"/>
                </a:solidFill>
              </a:rPr>
              <a:t>10</a:t>
            </a:r>
            <a:r>
              <a:rPr lang="zh-CN" altLang="en-US" sz="1600" dirty="0" smtClean="0">
                <a:solidFill>
                  <a:schemeClr val="tx1"/>
                </a:solidFill>
              </a:rPr>
              <a:t>月</a:t>
            </a:r>
            <a:r>
              <a:rPr lang="en-US" altLang="zh-CN" sz="1600" dirty="0" smtClean="0">
                <a:solidFill>
                  <a:schemeClr val="tx1"/>
                </a:solidFill>
              </a:rPr>
              <a:t>14</a:t>
            </a:r>
            <a:r>
              <a:rPr lang="zh-CN" altLang="en-US" sz="1600" dirty="0" smtClean="0">
                <a:solidFill>
                  <a:schemeClr val="tx1"/>
                </a:solidFill>
              </a:rPr>
              <a:t>日</a:t>
            </a:r>
            <a:r>
              <a:rPr lang="en-US" altLang="zh-CN" sz="1600" dirty="0" smtClean="0">
                <a:solidFill>
                  <a:schemeClr val="tx1"/>
                </a:solidFill>
              </a:rPr>
              <a:t>            </a:t>
            </a:r>
            <a:r>
              <a:rPr lang="zh-CN" altLang="en-US" sz="1600" dirty="0">
                <a:solidFill>
                  <a:schemeClr val="tx1"/>
                </a:solidFill>
              </a:rPr>
              <a:t>赵天明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6512" y="620688"/>
            <a:ext cx="8280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Samples after </a:t>
            </a:r>
            <a:r>
              <a:rPr lang="en-US" altLang="zh-CN" b="1" dirty="0" smtClean="0"/>
              <a:t>30 </a:t>
            </a:r>
            <a:r>
              <a:rPr lang="en-US" altLang="zh-CN" b="1" dirty="0" smtClean="0"/>
              <a:t>epoch:</a:t>
            </a:r>
          </a:p>
        </p:txBody>
      </p:sp>
      <p:sp>
        <p:nvSpPr>
          <p:cNvPr id="5" name="矩形 4"/>
          <p:cNvSpPr/>
          <p:nvPr/>
        </p:nvSpPr>
        <p:spPr>
          <a:xfrm>
            <a:off x="251520" y="1497558"/>
            <a:ext cx="87129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6913"/>
            <a:ext cx="9144000" cy="477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21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6512" y="620688"/>
            <a:ext cx="8280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Samples after 50 epoch:</a:t>
            </a:r>
          </a:p>
        </p:txBody>
      </p:sp>
      <p:sp>
        <p:nvSpPr>
          <p:cNvPr id="5" name="矩形 4"/>
          <p:cNvSpPr/>
          <p:nvPr/>
        </p:nvSpPr>
        <p:spPr>
          <a:xfrm>
            <a:off x="251520" y="1497558"/>
            <a:ext cx="87129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8760"/>
            <a:ext cx="5541621" cy="392749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733425"/>
            <a:ext cx="1466850" cy="539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05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6512" y="332656"/>
            <a:ext cx="8280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Samples after 50 epoch:</a:t>
            </a:r>
          </a:p>
        </p:txBody>
      </p:sp>
      <p:sp>
        <p:nvSpPr>
          <p:cNvPr id="5" name="矩形 4"/>
          <p:cNvSpPr/>
          <p:nvPr/>
        </p:nvSpPr>
        <p:spPr>
          <a:xfrm>
            <a:off x="251520" y="1497558"/>
            <a:ext cx="87129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692696"/>
            <a:ext cx="5515113" cy="384969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53136"/>
            <a:ext cx="3201092" cy="223704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518418"/>
            <a:ext cx="2255620" cy="376451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465" y="2617541"/>
            <a:ext cx="2227872" cy="399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59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6512" y="620688"/>
            <a:ext cx="8280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Samples after 1 epoch:</a:t>
            </a:r>
          </a:p>
        </p:txBody>
      </p:sp>
      <p:sp>
        <p:nvSpPr>
          <p:cNvPr id="5" name="矩形 4"/>
          <p:cNvSpPr/>
          <p:nvPr/>
        </p:nvSpPr>
        <p:spPr>
          <a:xfrm>
            <a:off x="251520" y="1497558"/>
            <a:ext cx="87129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4251"/>
            <a:ext cx="9144000" cy="451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3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6512" y="620688"/>
            <a:ext cx="8280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Samples after </a:t>
            </a:r>
            <a:r>
              <a:rPr lang="en-US" altLang="zh-CN" b="1" dirty="0" smtClean="0"/>
              <a:t>5 </a:t>
            </a:r>
            <a:r>
              <a:rPr lang="en-US" altLang="zh-CN" b="1" dirty="0" smtClean="0"/>
              <a:t>epoch:</a:t>
            </a:r>
          </a:p>
        </p:txBody>
      </p:sp>
      <p:sp>
        <p:nvSpPr>
          <p:cNvPr id="5" name="矩形 4"/>
          <p:cNvSpPr/>
          <p:nvPr/>
        </p:nvSpPr>
        <p:spPr>
          <a:xfrm>
            <a:off x="251520" y="1497558"/>
            <a:ext cx="87129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6904"/>
            <a:ext cx="9144000" cy="454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4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6512" y="620688"/>
            <a:ext cx="8280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Samples after </a:t>
            </a:r>
            <a:r>
              <a:rPr lang="en-US" altLang="zh-CN" b="1" dirty="0" smtClean="0"/>
              <a:t>10 </a:t>
            </a:r>
            <a:r>
              <a:rPr lang="en-US" altLang="zh-CN" b="1" dirty="0" smtClean="0"/>
              <a:t>epoch:</a:t>
            </a:r>
          </a:p>
        </p:txBody>
      </p:sp>
      <p:sp>
        <p:nvSpPr>
          <p:cNvPr id="5" name="矩形 4"/>
          <p:cNvSpPr/>
          <p:nvPr/>
        </p:nvSpPr>
        <p:spPr>
          <a:xfrm>
            <a:off x="251520" y="1497558"/>
            <a:ext cx="87129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1242"/>
            <a:ext cx="9144000" cy="471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4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6512" y="620688"/>
            <a:ext cx="8280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Samples after </a:t>
            </a:r>
            <a:r>
              <a:rPr lang="en-US" altLang="zh-CN" b="1" dirty="0" smtClean="0"/>
              <a:t>15 </a:t>
            </a:r>
            <a:r>
              <a:rPr lang="en-US" altLang="zh-CN" b="1" dirty="0" smtClean="0"/>
              <a:t>epoch:</a:t>
            </a:r>
          </a:p>
        </p:txBody>
      </p:sp>
      <p:sp>
        <p:nvSpPr>
          <p:cNvPr id="5" name="矩形 4"/>
          <p:cNvSpPr/>
          <p:nvPr/>
        </p:nvSpPr>
        <p:spPr>
          <a:xfrm>
            <a:off x="251520" y="1497558"/>
            <a:ext cx="87129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4061"/>
            <a:ext cx="9144000" cy="476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4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6512" y="620688"/>
            <a:ext cx="8280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Samples after </a:t>
            </a:r>
            <a:r>
              <a:rPr lang="en-US" altLang="zh-CN" b="1" dirty="0" smtClean="0"/>
              <a:t>20 </a:t>
            </a:r>
            <a:r>
              <a:rPr lang="en-US" altLang="zh-CN" b="1" dirty="0" smtClean="0"/>
              <a:t>epoch:</a:t>
            </a:r>
          </a:p>
        </p:txBody>
      </p:sp>
      <p:sp>
        <p:nvSpPr>
          <p:cNvPr id="5" name="矩形 4"/>
          <p:cNvSpPr/>
          <p:nvPr/>
        </p:nvSpPr>
        <p:spPr>
          <a:xfrm>
            <a:off x="251520" y="1497558"/>
            <a:ext cx="87129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7855"/>
            <a:ext cx="9144000" cy="474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3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6512" y="620688"/>
            <a:ext cx="8280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Samples after </a:t>
            </a:r>
            <a:r>
              <a:rPr lang="en-US" altLang="zh-CN" b="1" dirty="0" smtClean="0"/>
              <a:t>25</a:t>
            </a:r>
            <a:r>
              <a:rPr lang="en-US" altLang="zh-CN" b="1" dirty="0" smtClean="0"/>
              <a:t> </a:t>
            </a:r>
            <a:r>
              <a:rPr lang="en-US" altLang="zh-CN" b="1" dirty="0" smtClean="0"/>
              <a:t>epoch:</a:t>
            </a:r>
          </a:p>
        </p:txBody>
      </p:sp>
      <p:sp>
        <p:nvSpPr>
          <p:cNvPr id="5" name="矩形 4"/>
          <p:cNvSpPr/>
          <p:nvPr/>
        </p:nvSpPr>
        <p:spPr>
          <a:xfrm>
            <a:off x="251520" y="1497558"/>
            <a:ext cx="87129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1723"/>
            <a:ext cx="9144000" cy="481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3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e833cdc2-c6bf-4517-b360-996c64e035c0}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都市">
  <a:themeElements>
    <a:clrScheme name="都市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都市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都市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1332</TotalTime>
  <Words>55</Words>
  <Application>Microsoft Office PowerPoint</Application>
  <PresentationFormat>全屏显示(4:3)</PresentationFormat>
  <Paragraphs>74</Paragraphs>
  <Slides>10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都市</vt:lpstr>
      <vt:lpstr>工作汇报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</dc:title>
  <dc:creator>ASUS</dc:creator>
  <cp:lastModifiedBy>ASUS</cp:lastModifiedBy>
  <cp:revision>1539</cp:revision>
  <dcterms:created xsi:type="dcterms:W3CDTF">2018-11-19T07:00:00Z</dcterms:created>
  <dcterms:modified xsi:type="dcterms:W3CDTF">2019-10-14T09:15:56Z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2052-11.1.0.8527</vt:lpwstr>
  </property>
</Properties>
</file>

<file path=docProps/thumbnail.jpeg>
</file>